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3410C-6716-4A8A-A7DD-4EC74F2609B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4B1AC-553A-4E9E-BA0E-0D931BEA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count = 0; count &lt; 3; count++) { </a:t>
            </a:r>
            <a:r>
              <a:rPr lang="en-US" dirty="0" err="1" smtClean="0"/>
              <a:t>moveForward</a:t>
            </a:r>
            <a:r>
              <a:rPr lang="en-US" dirty="0" smtClean="0"/>
              <a:t>(50); </a:t>
            </a:r>
            <a:r>
              <a:rPr lang="en-US" dirty="0" err="1" smtClean="0"/>
              <a:t>turnLeft</a:t>
            </a:r>
            <a:r>
              <a:rPr lang="en-US" dirty="0" smtClean="0"/>
              <a:t>(120);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4B1AC-553A-4E9E-BA0E-0D931BEA66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F44EBC-951C-4DD1-92C2-1946B37FDB1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7FE4332-BF98-484E-A88A-B625F0093C31}" type="datetimeFigureOut">
              <a:rPr lang="en-US" smtClean="0"/>
              <a:t>7/25/2015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11: Artist: Nested Loops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200"/>
            <a:ext cx="3429000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2200" y="4495800"/>
            <a:ext cx="3429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http://popgazine.com/poketryoshka-pokemon-nesting-dolls.html/poketryoshka-pokemon-nesting-dolls-electric-type-pikachu#.VbPdBU10ypo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1816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did we do last time?</a:t>
            </a:r>
          </a:p>
          <a:p>
            <a:r>
              <a:rPr lang="en-US" sz="2800" dirty="0" smtClean="0"/>
              <a:t>What was your favorite part?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699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0" dirty="0" smtClean="0">
                <a:solidFill>
                  <a:srgbClr val="696969"/>
                </a:solidFill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Count the number of times an action should be repeated and represent it as a loop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Divide the number of degrees in a circle into even segments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Given a number of segments, calculate the degrees need to complete a circle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Break complex tasks into smaller repeatable sections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Combine simple shapes into complex designs with nested loops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1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3867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295400"/>
            <a:ext cx="411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Draw the </a:t>
            </a:r>
            <a:r>
              <a:rPr lang="en-US" sz="2800" dirty="0" smtClean="0"/>
              <a:t>triangles in a chronological order with the given </a:t>
            </a:r>
            <a:r>
              <a:rPr lang="en-US" sz="2800" dirty="0" smtClean="0"/>
              <a:t>directions</a:t>
            </a:r>
          </a:p>
          <a:p>
            <a:endParaRPr lang="en-US" sz="2800" dirty="0"/>
          </a:p>
          <a:p>
            <a:r>
              <a:rPr lang="en-US" sz="2800" dirty="0" smtClean="0"/>
              <a:t>What is the algorithm?</a:t>
            </a:r>
          </a:p>
          <a:p>
            <a:r>
              <a:rPr lang="en-US" sz="2800" dirty="0" smtClean="0"/>
              <a:t>Repeat 3 times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draw a triangle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turn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39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sz="2800" dirty="0" smtClean="0"/>
              <a:t>( more challenging)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56903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45847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6243935"/>
            <a:ext cx="824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Persistence and problem solving will help this artist draw a sun.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33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11: Artist: Nested Loops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49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</TotalTime>
  <Words>160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Stage 11: Artist: Nested Loops</vt:lpstr>
      <vt:lpstr>Objective</vt:lpstr>
      <vt:lpstr>Example #1</vt:lpstr>
      <vt:lpstr>Example ( more challenging)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11: Artist: Nested Loops</dc:title>
  <dc:creator>ychristian</dc:creator>
  <cp:lastModifiedBy>O'Grady-Cunniff, Dianne (CCPS)</cp:lastModifiedBy>
  <cp:revision>4</cp:revision>
  <dcterms:created xsi:type="dcterms:W3CDTF">2015-07-22T13:12:04Z</dcterms:created>
  <dcterms:modified xsi:type="dcterms:W3CDTF">2015-07-25T19:08:42Z</dcterms:modified>
</cp:coreProperties>
</file>